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  <p:sldMasterId id="2147483828" r:id="rId5"/>
    <p:sldMasterId id="2147483840" r:id="rId6"/>
    <p:sldMasterId id="2147483852" r:id="rId7"/>
  </p:sldMasterIdLst>
  <p:notesMasterIdLst>
    <p:notesMasterId r:id="rId26"/>
  </p:notesMasterIdLst>
  <p:sldIdLst>
    <p:sldId id="256" r:id="rId8"/>
    <p:sldId id="257" r:id="rId9"/>
    <p:sldId id="258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5663" autoAdjust="0"/>
  </p:normalViewPr>
  <p:slideViewPr>
    <p:cSldViewPr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746CC-B74E-48D4-A88E-2E5CAE49C47D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90F3-7134-405D-AA85-23B346AAD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90F3-7134-405D-AA85-23B346AADD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6002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13800" b="1" dirty="0" err="1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_1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7772400" cy="50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New folder\New folder\mons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78896"/>
            <a:ext cx="4038600" cy="2793304"/>
          </a:xfrm>
          <a:prstGeom prst="rect">
            <a:avLst/>
          </a:prstGeom>
          <a:noFill/>
        </p:spPr>
      </p:pic>
      <p:pic>
        <p:nvPicPr>
          <p:cNvPr id="3075" name="Picture 3" descr="C:\Users\DOEL\Desktop\New folder\New folder\t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"/>
            <a:ext cx="3962400" cy="3048000"/>
          </a:xfrm>
          <a:prstGeom prst="rect">
            <a:avLst/>
          </a:prstGeom>
          <a:noFill/>
        </p:spPr>
      </p:pic>
      <p:pic>
        <p:nvPicPr>
          <p:cNvPr id="10" name="Picture 5" descr="C:\Users\DOEL\Desktop\New folder\New folder\kamr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6376" y="3276600"/>
            <a:ext cx="4327624" cy="2895600"/>
          </a:xfrm>
          <a:prstGeom prst="rect">
            <a:avLst/>
          </a:prstGeom>
          <a:noFill/>
        </p:spPr>
      </p:pic>
      <p:pic>
        <p:nvPicPr>
          <p:cNvPr id="11" name="Picture 4" descr="C:\Users\DOEL\Desktop\New folder\New folder\bon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28600"/>
            <a:ext cx="414103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73152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501675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মুক্তি্যুদ্ধে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মুজিবর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তাজউদ্দিন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ক্যাপ্টেন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এম.মনসুর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এ,এইস,এম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কামরুজ্জামান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OEL\Desktop\bangladesh-liberation-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7543800" cy="5638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0"/>
            <a:ext cx="7848600" cy="83099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ছল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467600" cy="452431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নারিদের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গৌরবোজ্জল।মুক্তিযোদ্ধা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শিবিরে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নারীরা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অস্ত্রচালনা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গেরিলা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আহত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যোদ্ধাদের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মুল্যয়ন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70916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মুক্তিযোদ্ধাদের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করবে,সূর্যসন্তান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33400"/>
            <a:ext cx="9144000" cy="315471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199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200" dirty="0"/>
          </a:p>
        </p:txBody>
      </p:sp>
      <p:pic>
        <p:nvPicPr>
          <p:cNvPr id="5" name="Picture 4" descr="images_0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3999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মোস্তফা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চকরহমত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সিদ্দিকীয়া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দ্বি-মূখী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ধামইরহাট,নওগাঁ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০১৭২৩ ২৫০৭৯৯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Snapshot_201411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838200"/>
            <a:ext cx="2184802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বিষয়ঃবাংলাদেশ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তাং২৮/০৪/২০১৫ইং ।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৪৫মিঃ।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New folder\New folder\38c_1215734266_sf_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219200"/>
            <a:ext cx="3200400" cy="4343400"/>
          </a:xfrm>
          <a:prstGeom prst="rect">
            <a:avLst/>
          </a:prstGeom>
          <a:noFill/>
        </p:spPr>
      </p:pic>
      <p:pic>
        <p:nvPicPr>
          <p:cNvPr id="4" name="Picture 2" descr="C:\Users\DOEL\Desktop\2011-12-16__f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95400"/>
            <a:ext cx="308342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DOEL\Desktop\358115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1143000"/>
            <a:ext cx="3042834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5581471"/>
            <a:ext cx="8458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ছাত্র-ছাত্রী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81534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5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মুক্তিযুদ্ধ</a:t>
            </a:r>
            <a:endParaRPr lang="en-US" sz="5400" dirty="0">
              <a:ln w="18415" cmpd="sng">
                <a:solidFill>
                  <a:srgbClr val="FF0000"/>
                </a:solidFill>
                <a:prstDash val="solid"/>
              </a:ln>
              <a:solidFill>
                <a:schemeClr val="accent6">
                  <a:lumMod val="1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114300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sz="6000" b="0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0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0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b="0" dirty="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0" dirty="0" err="1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smtClean="0">
                <a:ln w="31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……</a:t>
            </a:r>
            <a:endParaRPr lang="en-US" sz="6000" b="0" dirty="0">
              <a:ln w="31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763000" cy="48307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অবদন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1524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" y="2209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800" y="3581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OEL\Desktop\liberation-war-picture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42672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EL\Desktop\New folder\New folder\7e mar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685800"/>
            <a:ext cx="4495800" cy="518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43400" y="5867400"/>
            <a:ext cx="47244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0"/>
            <a:ext cx="8534400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বাংলাদিশে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আনুষ্ঠানিক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05000"/>
            <a:ext cx="7772400" cy="160043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১৯৭১ইং সালের ২৬শে মার্চ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বঙ্গ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বন্ধুর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ধীনতা ঘোষনার মাধ্যমে মহান মুক্তিযু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দ্ধের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শুরু হয়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492</TotalTime>
  <Words>250</Words>
  <Application>Microsoft Office PowerPoint</Application>
  <PresentationFormat>On-screen Show (4:3)</PresentationFormat>
  <Paragraphs>41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Civic</vt:lpstr>
      <vt:lpstr>Foundry</vt:lpstr>
      <vt:lpstr>Flow</vt:lpstr>
      <vt:lpstr>1_Foundry</vt:lpstr>
      <vt:lpstr>Apex</vt:lpstr>
      <vt:lpstr>Aspect</vt:lpstr>
      <vt:lpstr>Office Theme</vt:lpstr>
      <vt:lpstr>স্বাগতম</vt:lpstr>
      <vt:lpstr>          শিক্ষক পরিচিতি</vt:lpstr>
      <vt:lpstr>পাঠ পরিচিতি</vt:lpstr>
      <vt:lpstr>ছবিগুলো দেখে কি ধারনা হয়</vt:lpstr>
      <vt:lpstr>Slide 5</vt:lpstr>
      <vt:lpstr>আজকের পাঠ শেষে শিক্ষার্থীরা……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মুল্যয়ন</vt:lpstr>
      <vt:lpstr>বাড়ীর কাজ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154</cp:revision>
  <dcterms:created xsi:type="dcterms:W3CDTF">2006-08-16T00:00:00Z</dcterms:created>
  <dcterms:modified xsi:type="dcterms:W3CDTF">2015-05-03T16:58:20Z</dcterms:modified>
</cp:coreProperties>
</file>